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2280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15/08/2025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15/08/2025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15/08/2025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15/08/2025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15/08/2025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15/08/2025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15/08/2025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15/08/2025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15/08/2025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15/08/2025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15/08/2025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D2C35-4E79-4C9D-A19D-8C185DD80629}" type="datetimeFigureOut">
              <a:rPr lang="fr-FR" smtClean="0"/>
              <a:pPr/>
              <a:t>15/08/2025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9120" y="1475656"/>
            <a:ext cx="2175368" cy="2468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144016"/>
            <a:ext cx="4176464" cy="1187624"/>
          </a:xfrm>
          <a:noFill/>
        </p:spPr>
        <p:txBody>
          <a:bodyPr>
            <a:noAutofit/>
          </a:bodyPr>
          <a:lstStyle/>
          <a:p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CONCOURS EN TRIPLETTES </a:t>
            </a:r>
            <a:br>
              <a:rPr lang="fr-FR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AVEC REPAS A MIDI</a:t>
            </a:r>
            <a:br>
              <a:rPr lang="fr-FR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Fromage </a:t>
            </a:r>
            <a:r>
              <a:rPr lang="fr-FR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Dessert - Café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PARTIES (dont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avant midi)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1 LOT A CHAQUE PARTICIPANT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000" b="1" u="heavy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76464" y="0"/>
            <a:ext cx="2708920" cy="1475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fr-FR" sz="2200" b="1" dirty="0" smtClean="0"/>
              <a:t>MARDI 26 AOUT 2025 </a:t>
            </a:r>
          </a:p>
          <a:p>
            <a:pPr algn="ctr"/>
            <a:r>
              <a:rPr lang="fr-FR" sz="2200" b="1" dirty="0" smtClean="0"/>
              <a:t>A partir de 8h15</a:t>
            </a:r>
          </a:p>
          <a:p>
            <a:pPr algn="ctr"/>
            <a:r>
              <a:rPr lang="fr-FR" sz="2200" b="1" dirty="0" smtClean="0"/>
              <a:t>ST JULIEN DE COPPEL</a:t>
            </a:r>
            <a:endParaRPr lang="fr-FR" sz="2200" b="1" dirty="0"/>
          </a:p>
        </p:txBody>
      </p:sp>
      <p:sp>
        <p:nvSpPr>
          <p:cNvPr id="16" name="Rectangle 15"/>
          <p:cNvSpPr/>
          <p:nvPr/>
        </p:nvSpPr>
        <p:spPr>
          <a:xfrm>
            <a:off x="0" y="2620233"/>
            <a:ext cx="47251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2000" b="1" dirty="0" smtClean="0"/>
          </a:p>
          <a:p>
            <a:pPr algn="ctr"/>
            <a:r>
              <a:rPr lang="fr-FR" sz="2000" b="1" dirty="0" smtClean="0"/>
              <a:t>OUVERT </a:t>
            </a:r>
            <a:r>
              <a:rPr lang="fr-FR" sz="2000" b="1" dirty="0"/>
              <a:t>UNIQUEMENT AUX</a:t>
            </a:r>
          </a:p>
          <a:p>
            <a:pPr algn="ctr"/>
            <a:r>
              <a:rPr lang="fr-FR" sz="2000" b="1" dirty="0"/>
              <a:t>LICENCIES </a:t>
            </a:r>
            <a:r>
              <a:rPr lang="fr-FR" sz="2000" b="1" dirty="0" smtClean="0"/>
              <a:t>FPPJP AGES </a:t>
            </a:r>
            <a:r>
              <a:rPr lang="fr-FR" sz="2000" b="1" dirty="0"/>
              <a:t>DE 55 ANS ET PLUS</a:t>
            </a:r>
          </a:p>
          <a:p>
            <a:pPr algn="ctr"/>
            <a:r>
              <a:rPr lang="fr-FR" sz="2000" b="1" dirty="0"/>
              <a:t>LIMITE A : 32 </a:t>
            </a:r>
            <a:r>
              <a:rPr lang="fr-FR" sz="2000" b="1" dirty="0" smtClean="0"/>
              <a:t>EQUIPES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76672" y="7308304"/>
            <a:ext cx="59766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b="1" u="sng" dirty="0" smtClean="0"/>
          </a:p>
          <a:p>
            <a:pPr algn="ctr"/>
            <a:r>
              <a:rPr lang="fr-FR" b="1" u="sng" dirty="0" smtClean="0"/>
              <a:t>INSCRIPTIONS PAR TELEPHONE AVANT LE 21 AOUT  </a:t>
            </a:r>
          </a:p>
          <a:p>
            <a:pPr algn="ctr"/>
            <a:r>
              <a:rPr lang="fr-FR" b="1" dirty="0" smtClean="0"/>
              <a:t>Auprès de:</a:t>
            </a:r>
          </a:p>
          <a:p>
            <a:pPr algn="ctr"/>
            <a:r>
              <a:rPr lang="fr-FR" b="1" dirty="0" smtClean="0"/>
              <a:t>Dominique </a:t>
            </a:r>
            <a:r>
              <a:rPr lang="fr-FR" b="1" dirty="0" err="1" smtClean="0"/>
              <a:t>Laboureau</a:t>
            </a:r>
            <a:endParaRPr lang="fr-FR" b="1" dirty="0" smtClean="0"/>
          </a:p>
          <a:p>
            <a:pPr algn="ctr"/>
            <a:r>
              <a:rPr lang="fr-FR" b="1" dirty="0" smtClean="0"/>
              <a:t>37, Place de l’arbalétrier, 63160, Saint Julien de Coppel</a:t>
            </a:r>
          </a:p>
          <a:p>
            <a:pPr algn="ctr"/>
            <a:r>
              <a:rPr lang="fr-FR" b="1" dirty="0" smtClean="0"/>
              <a:t> 06-86-89-18-72</a:t>
            </a:r>
            <a:endParaRPr lang="fr-FR" dirty="0" smtClean="0"/>
          </a:p>
          <a:p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61786"/>
            <a:ext cx="6858000" cy="330031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12" name="ZoneTexte 11"/>
          <p:cNvSpPr txBox="1"/>
          <p:nvPr/>
        </p:nvSpPr>
        <p:spPr>
          <a:xfrm>
            <a:off x="0" y="1034154"/>
            <a:ext cx="47251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b="1" u="sng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fr-FR" b="1" u="sng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fr-FR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REPAS et INSCRIPTION </a:t>
            </a:r>
            <a:br>
              <a:rPr lang="fr-FR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18€/PERSONNE</a:t>
            </a:r>
          </a:p>
          <a:p>
            <a:pPr algn="ctr"/>
            <a:r>
              <a:rPr lang="fr-FR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DEBUT DES INSCRIPTIONS 8h15</a:t>
            </a:r>
            <a:r>
              <a:rPr lang="fr-FR" b="1" u="heavy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b="1" u="heavy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DEBUT DES PARTIES 9H00</a:t>
            </a:r>
          </a:p>
          <a:p>
            <a:pPr algn="ctr"/>
            <a:endParaRPr lang="fr-FR" b="1" u="sng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57</Words>
  <Application>Microsoft Office PowerPoint</Application>
  <PresentationFormat>Affichage à l'écran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 CONCOURS EN TRIPLETTES  AVEC REPAS A MIDI Fromage - Dessert - Café 5 PARTIES (dont 2 avant midi) 1 LOT A CHAQUE PARTICIPANT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CONCOURS EN DOUBLETTES  5 PARTIES</dc:title>
  <dc:creator>JEAN LOUIS</dc:creator>
  <cp:lastModifiedBy>JEAN LOUIS</cp:lastModifiedBy>
  <cp:revision>21</cp:revision>
  <cp:lastPrinted>2025-07-02T08:55:25Z</cp:lastPrinted>
  <dcterms:created xsi:type="dcterms:W3CDTF">2024-06-14T08:24:37Z</dcterms:created>
  <dcterms:modified xsi:type="dcterms:W3CDTF">2025-08-15T16:13:32Z</dcterms:modified>
</cp:coreProperties>
</file>