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7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2C35-4E79-4C9D-A19D-8C185DD80629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6267" y="1133736"/>
            <a:ext cx="2060229" cy="25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43408" y="144016"/>
            <a:ext cx="4608512" cy="1187624"/>
          </a:xfrm>
          <a:noFill/>
        </p:spPr>
        <p:txBody>
          <a:bodyPr>
            <a:no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CONCOURS EN DOUBLETTES</a:t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5 PARTIES</a:t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AVEC BARBECUE A MIDI</a:t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et 1 LOT A CHAQUE PARTICIPANT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u="heavy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6464" y="-36512"/>
            <a:ext cx="27089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2200" b="1" dirty="0" smtClean="0"/>
              <a:t>Jeudi 25 Juillet 2024 </a:t>
            </a:r>
          </a:p>
          <a:p>
            <a:pPr algn="ctr"/>
            <a:r>
              <a:rPr lang="fr-FR" sz="2200" b="1" dirty="0" smtClean="0"/>
              <a:t>ST JULIEN DE COPPEL</a:t>
            </a:r>
            <a:endParaRPr lang="fr-FR" sz="2200" b="1" dirty="0"/>
          </a:p>
        </p:txBody>
      </p:sp>
      <p:sp>
        <p:nvSpPr>
          <p:cNvPr id="16" name="Rectangle 15"/>
          <p:cNvSpPr/>
          <p:nvPr/>
        </p:nvSpPr>
        <p:spPr>
          <a:xfrm>
            <a:off x="0" y="2620233"/>
            <a:ext cx="4725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OUVERT UNIQUEMENT AUX</a:t>
            </a:r>
          </a:p>
          <a:p>
            <a:r>
              <a:rPr lang="fr-FR" sz="2000" b="1" dirty="0"/>
              <a:t>LICENCIES </a:t>
            </a:r>
            <a:r>
              <a:rPr lang="fr-FR" sz="2000" b="1" dirty="0" smtClean="0"/>
              <a:t>FPPJP AGES </a:t>
            </a:r>
            <a:r>
              <a:rPr lang="fr-FR" sz="2000" b="1" dirty="0"/>
              <a:t>DE 55 ANS ET PLUS</a:t>
            </a:r>
          </a:p>
          <a:p>
            <a:r>
              <a:rPr lang="fr-FR" sz="2000" b="1" dirty="0"/>
              <a:t>LIMITE A : 32 </a:t>
            </a:r>
            <a:r>
              <a:rPr lang="fr-FR" sz="2000" b="1" dirty="0" smtClean="0"/>
              <a:t>EQUIPES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44824" y="7308304"/>
            <a:ext cx="3545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INSCRIPTIONS </a:t>
            </a:r>
            <a:r>
              <a:rPr lang="fr-FR" b="1" u="sng" dirty="0" smtClean="0"/>
              <a:t>AVANT LE 15 JUILLET  </a:t>
            </a:r>
          </a:p>
          <a:p>
            <a:pPr algn="ctr"/>
            <a:r>
              <a:rPr lang="fr-FR" b="1" dirty="0" smtClean="0"/>
              <a:t>Auprès de:</a:t>
            </a:r>
          </a:p>
          <a:p>
            <a:pPr algn="ctr"/>
            <a:r>
              <a:rPr lang="fr-FR" b="1" dirty="0" smtClean="0"/>
              <a:t>Dominique </a:t>
            </a:r>
            <a:r>
              <a:rPr lang="fr-FR" b="1" dirty="0" err="1" smtClean="0"/>
              <a:t>Laboureau</a:t>
            </a:r>
            <a:endParaRPr lang="fr-FR" b="1" dirty="0" smtClean="0"/>
          </a:p>
          <a:p>
            <a:pPr algn="ctr"/>
            <a:r>
              <a:rPr lang="fr-FR" b="1" dirty="0" smtClean="0"/>
              <a:t>37, Place de l’arbalétrier</a:t>
            </a:r>
          </a:p>
          <a:p>
            <a:pPr algn="ctr"/>
            <a:r>
              <a:rPr lang="fr-FR" b="1" dirty="0" smtClean="0"/>
              <a:t>63160, Saint Julien de </a:t>
            </a:r>
            <a:r>
              <a:rPr lang="fr-FR" b="1" dirty="0" err="1" smtClean="0"/>
              <a:t>Coppel</a:t>
            </a:r>
            <a:endParaRPr lang="fr-FR" b="1" dirty="0" smtClean="0"/>
          </a:p>
          <a:p>
            <a:pPr algn="ctr"/>
            <a:r>
              <a:rPr lang="fr-FR" b="1" dirty="0" smtClean="0"/>
              <a:t> 06-86-89-18-72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3974"/>
            <a:ext cx="6858000" cy="33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0" y="1331640"/>
            <a:ext cx="472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BARBECUE et </a:t>
            </a:r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INSCRIPTION </a:t>
            </a:r>
            <a:b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15€/PERS</a:t>
            </a:r>
            <a:r>
              <a:rPr lang="fr-FR" b="1" u="heavy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u="heavy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u="heavy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u="heavy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DEBUT DES PARTIES 10H30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53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CONCOURS EN DOUBLETTES  5 PARTIES AVEC BARBECUE A MIDI et 1 LOT A CHAQUE PARTICIPANT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EN DOUBLETTES  5 PARTIES</dc:title>
  <dc:creator>JEAN LOUIS</dc:creator>
  <cp:lastModifiedBy>JEAN LOUIS</cp:lastModifiedBy>
  <cp:revision>14</cp:revision>
  <dcterms:created xsi:type="dcterms:W3CDTF">2024-06-14T08:24:37Z</dcterms:created>
  <dcterms:modified xsi:type="dcterms:W3CDTF">2024-06-19T16:31:35Z</dcterms:modified>
</cp:coreProperties>
</file>