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28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2C35-4E79-4C9D-A19D-8C185DD80629}" type="datetimeFigureOut">
              <a:rPr lang="fr-FR" smtClean="0"/>
              <a:pPr/>
              <a:t>17/09/2024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8D9E-F211-48BF-B1C1-628898A61D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2C35-4E79-4C9D-A19D-8C185DD80629}" type="datetimeFigureOut">
              <a:rPr lang="fr-FR" smtClean="0"/>
              <a:pPr/>
              <a:t>17/09/2024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8D9E-F211-48BF-B1C1-628898A61D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2C35-4E79-4C9D-A19D-8C185DD80629}" type="datetimeFigureOut">
              <a:rPr lang="fr-FR" smtClean="0"/>
              <a:pPr/>
              <a:t>17/09/2024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8D9E-F211-48BF-B1C1-628898A61D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2C35-4E79-4C9D-A19D-8C185DD80629}" type="datetimeFigureOut">
              <a:rPr lang="fr-FR" smtClean="0"/>
              <a:pPr/>
              <a:t>17/09/2024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8D9E-F211-48BF-B1C1-628898A61D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2C35-4E79-4C9D-A19D-8C185DD80629}" type="datetimeFigureOut">
              <a:rPr lang="fr-FR" smtClean="0"/>
              <a:pPr/>
              <a:t>17/09/2024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8D9E-F211-48BF-B1C1-628898A61D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2C35-4E79-4C9D-A19D-8C185DD80629}" type="datetimeFigureOut">
              <a:rPr lang="fr-FR" smtClean="0"/>
              <a:pPr/>
              <a:t>17/09/2024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8D9E-F211-48BF-B1C1-628898A61D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2C35-4E79-4C9D-A19D-8C185DD80629}" type="datetimeFigureOut">
              <a:rPr lang="fr-FR" smtClean="0"/>
              <a:pPr/>
              <a:t>17/09/2024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8D9E-F211-48BF-B1C1-628898A61D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2C35-4E79-4C9D-A19D-8C185DD80629}" type="datetimeFigureOut">
              <a:rPr lang="fr-FR" smtClean="0"/>
              <a:pPr/>
              <a:t>17/09/2024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8D9E-F211-48BF-B1C1-628898A61D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2C35-4E79-4C9D-A19D-8C185DD80629}" type="datetimeFigureOut">
              <a:rPr lang="fr-FR" smtClean="0"/>
              <a:pPr/>
              <a:t>17/09/2024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8D9E-F211-48BF-B1C1-628898A61D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2C35-4E79-4C9D-A19D-8C185DD80629}" type="datetimeFigureOut">
              <a:rPr lang="fr-FR" smtClean="0"/>
              <a:pPr/>
              <a:t>17/09/2024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8D9E-F211-48BF-B1C1-628898A61D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D2C35-4E79-4C9D-A19D-8C185DD80629}" type="datetimeFigureOut">
              <a:rPr lang="fr-FR" smtClean="0"/>
              <a:pPr/>
              <a:t>17/09/2024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B8D9E-F211-48BF-B1C1-628898A61D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D2C35-4E79-4C9D-A19D-8C185DD80629}" type="datetimeFigureOut">
              <a:rPr lang="fr-FR" smtClean="0"/>
              <a:pPr/>
              <a:t>17/09/2024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B8D9E-F211-48BF-B1C1-628898A61D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6267" y="1133736"/>
            <a:ext cx="2060229" cy="257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44016"/>
            <a:ext cx="4176464" cy="1187624"/>
          </a:xfrm>
          <a:noFill/>
        </p:spPr>
        <p:txBody>
          <a:bodyPr>
            <a:no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CONCOURS EN DOUBLETTE</a:t>
            </a:r>
            <a:br>
              <a:rPr lang="fr-FR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EN 4 PARTIES </a:t>
            </a:r>
            <a:br>
              <a:rPr lang="fr-FR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1 LOT A CHAQUE PARTICIPANT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000" b="1" u="heavy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76464" y="-36512"/>
            <a:ext cx="270892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2200" b="1" dirty="0" smtClean="0"/>
              <a:t>Mardi 24 Septembre 2024 </a:t>
            </a:r>
          </a:p>
          <a:p>
            <a:pPr algn="ctr"/>
            <a:r>
              <a:rPr lang="fr-FR" sz="2200" b="1" dirty="0" smtClean="0"/>
              <a:t>ST JULIEN DE COPPEL</a:t>
            </a:r>
            <a:endParaRPr lang="fr-FR" sz="2200" b="1" dirty="0"/>
          </a:p>
        </p:txBody>
      </p:sp>
      <p:sp>
        <p:nvSpPr>
          <p:cNvPr id="16" name="Rectangle 15"/>
          <p:cNvSpPr/>
          <p:nvPr/>
        </p:nvSpPr>
        <p:spPr>
          <a:xfrm>
            <a:off x="0" y="2620233"/>
            <a:ext cx="47251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2000" b="1" dirty="0" smtClean="0"/>
          </a:p>
          <a:p>
            <a:pPr algn="ctr"/>
            <a:r>
              <a:rPr lang="fr-FR" sz="2000" b="1" dirty="0" smtClean="0"/>
              <a:t>OUVERT </a:t>
            </a:r>
            <a:r>
              <a:rPr lang="fr-FR" sz="2000" b="1" dirty="0"/>
              <a:t>UNIQUEMENT AUX</a:t>
            </a:r>
          </a:p>
          <a:p>
            <a:pPr algn="ctr"/>
            <a:r>
              <a:rPr lang="fr-FR" sz="2000" b="1" dirty="0"/>
              <a:t>LICENCIES </a:t>
            </a:r>
            <a:r>
              <a:rPr lang="fr-FR" sz="2000" b="1" dirty="0" smtClean="0"/>
              <a:t>FPPJP AGES </a:t>
            </a:r>
            <a:r>
              <a:rPr lang="fr-FR" sz="2000" b="1" dirty="0"/>
              <a:t>DE 55 ANS ET PLUS</a:t>
            </a:r>
          </a:p>
          <a:p>
            <a:pPr algn="ctr"/>
            <a:r>
              <a:rPr lang="fr-FR" sz="2000" b="1" dirty="0"/>
              <a:t>LIMITE A : 32 </a:t>
            </a:r>
            <a:r>
              <a:rPr lang="fr-FR" sz="2000" b="1" dirty="0" smtClean="0"/>
              <a:t>EQUIPES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6672" y="7308304"/>
            <a:ext cx="59766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b="1" u="sng" dirty="0" smtClean="0"/>
          </a:p>
          <a:p>
            <a:pPr algn="ctr"/>
            <a:r>
              <a:rPr lang="fr-FR" b="1" u="sng" dirty="0" smtClean="0"/>
              <a:t>INSCRIPTIONS </a:t>
            </a:r>
            <a:r>
              <a:rPr lang="fr-FR" b="1" u="sng" dirty="0"/>
              <a:t> </a:t>
            </a:r>
            <a:r>
              <a:rPr lang="fr-FR" b="1" dirty="0" smtClean="0"/>
              <a:t>Auprès de:</a:t>
            </a:r>
          </a:p>
          <a:p>
            <a:pPr algn="ctr"/>
            <a:r>
              <a:rPr lang="fr-FR" b="1" dirty="0" smtClean="0"/>
              <a:t>Dominique </a:t>
            </a:r>
            <a:r>
              <a:rPr lang="fr-FR" b="1" dirty="0" err="1" smtClean="0"/>
              <a:t>Laboureau</a:t>
            </a:r>
            <a:endParaRPr lang="fr-FR" b="1" dirty="0" smtClean="0"/>
          </a:p>
          <a:p>
            <a:pPr algn="ctr"/>
            <a:r>
              <a:rPr lang="fr-FR" b="1" dirty="0" smtClean="0"/>
              <a:t>37, Place de l’arbalétrier, 63160, Saint Julien de Coppel</a:t>
            </a:r>
          </a:p>
          <a:p>
            <a:pPr algn="ctr"/>
            <a:r>
              <a:rPr lang="fr-FR" b="1" dirty="0" smtClean="0"/>
              <a:t> 06-86-89-18-72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61786"/>
            <a:ext cx="6858000" cy="33003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0" y="1034154"/>
            <a:ext cx="47251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b="1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b="1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DEBUT DES INSCRIPTIONS 14h00</a:t>
            </a:r>
            <a:r>
              <a:rPr lang="fr-FR" b="1" u="heavy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b="1" u="heavy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DEBUT DES PARTIES 14H30</a:t>
            </a:r>
          </a:p>
          <a:p>
            <a:pPr algn="ctr"/>
            <a:endParaRPr lang="fr-FR" b="1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48</Words>
  <Application>Microsoft Office PowerPoint</Application>
  <PresentationFormat>Affichage à l'écran (4:3)</PresentationFormat>
  <Paragraphs>15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 CONCOURS EN DOUBLETTE EN 4 PARTIES  1 LOT A CHAQUE PARTICIPANT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CONCOURS EN DOUBLETTES  5 PARTIES</dc:title>
  <dc:creator>JEAN LOUIS</dc:creator>
  <cp:lastModifiedBy>JEAN LOUIS</cp:lastModifiedBy>
  <cp:revision>21</cp:revision>
  <cp:lastPrinted>2024-06-17T07:36:26Z</cp:lastPrinted>
  <dcterms:created xsi:type="dcterms:W3CDTF">2024-06-14T08:24:37Z</dcterms:created>
  <dcterms:modified xsi:type="dcterms:W3CDTF">2024-09-17T07:25:13Z</dcterms:modified>
</cp:coreProperties>
</file>