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A8B1-F739-4C48-8633-194CFF1B609B}" type="datetimeFigureOut">
              <a:rPr lang="fr-FR" smtClean="0"/>
              <a:pPr/>
              <a:t>15/12/2024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1AA5-5C33-4F9F-9EEB-3961244CA5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189311"/>
            <a:ext cx="4509120" cy="69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-108520"/>
            <a:ext cx="6858000" cy="2555775"/>
          </a:xfrm>
        </p:spPr>
        <p:txBody>
          <a:bodyPr vert="horz">
            <a:noAutofit/>
          </a:bodyPr>
          <a:lstStyle/>
          <a:p>
            <a:r>
              <a:rPr lang="fr-FR" sz="2400" b="1" dirty="0" smtClean="0">
                <a:latin typeface="Book Antiqua" pitchFamily="18" charset="0"/>
              </a:rPr>
              <a:t>LES MEMBRES DU BUREAU</a:t>
            </a:r>
            <a:br>
              <a:rPr lang="fr-FR" sz="2400" b="1" dirty="0" smtClean="0">
                <a:latin typeface="Book Antiqua" pitchFamily="18" charset="0"/>
              </a:rPr>
            </a:br>
            <a:r>
              <a:rPr lang="fr-FR" sz="2400" b="1" smtClean="0">
                <a:latin typeface="Book Antiqua" pitchFamily="18" charset="0"/>
              </a:rPr>
              <a:t>DES </a:t>
            </a:r>
            <a:r>
              <a:rPr lang="fr-FR" sz="2400" b="1" smtClean="0">
                <a:latin typeface="Book Antiqua" pitchFamily="18" charset="0"/>
              </a:rPr>
              <a:t>PAPYS </a:t>
            </a:r>
            <a:r>
              <a:rPr lang="fr-FR" sz="2400" b="1" dirty="0" smtClean="0">
                <a:latin typeface="Book Antiqua" pitchFamily="18" charset="0"/>
              </a:rPr>
              <a:t>PETANQUEURS</a:t>
            </a:r>
            <a:br>
              <a:rPr lang="fr-FR" sz="2400" b="1" dirty="0" smtClean="0">
                <a:latin typeface="Book Antiqua" pitchFamily="18" charset="0"/>
              </a:rPr>
            </a:br>
            <a:r>
              <a:rPr lang="fr-FR" sz="2400" b="1" dirty="0" smtClean="0">
                <a:latin typeface="Book Antiqua" pitchFamily="18" charset="0"/>
              </a:rPr>
              <a:t>DE LA LPPTC VOUS SOUHAITENT DE BONNES FETES DE FIN D’ANNEE ET BEAUCOUP DE BONHEUR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LES MEMBRES DU BUREAU DES PAPYS PETANQUEURS DE LA LPPTC VOUS SOUHAITENT DE BONNES FETES DE FIN D’ANNEE ET BEAUCOUP DE BONHEUR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 DE VOEUX</dc:title>
  <dc:creator>JEAN LOUIS</dc:creator>
  <cp:lastModifiedBy>JEAN LOUIS</cp:lastModifiedBy>
  <cp:revision>10</cp:revision>
  <dcterms:created xsi:type="dcterms:W3CDTF">2024-11-30T20:50:09Z</dcterms:created>
  <dcterms:modified xsi:type="dcterms:W3CDTF">2024-12-15T21:38:29Z</dcterms:modified>
</cp:coreProperties>
</file>